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0.52777777777777779</c:v>
                </c:pt>
                <c:pt idx="1">
                  <c:v>0.45833333333333331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0.1126760563380282</c:v>
                </c:pt>
                <c:pt idx="1">
                  <c:v>0</c:v>
                </c:pt>
                <c:pt idx="2">
                  <c:v>4.2253521126760563E-2</c:v>
                </c:pt>
                <c:pt idx="3">
                  <c:v>0</c:v>
                </c:pt>
                <c:pt idx="4">
                  <c:v>0</c:v>
                </c:pt>
                <c:pt idx="5">
                  <c:v>0.84507042253521125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7.0468789003022057</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0.41475227567779704</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0.64502495142735494</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0.1798281339121548</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1.8773801061653508</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0.1798281339121548</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0.31360036713341266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7.0468789003022057</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NORTHWICK PARK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NORTHWICK PARK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NORTHWICK PARK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NORTHWICK PARK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NORTHWICK PARK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NORTHWICK PARK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NORTHWICK PARK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NORTHWICK PARK HOSPITAL (51)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NORTHWICK PARK HOSPITAL (51)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NORTHWICK PARK HOSPITAL (51)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NORTHWICK PARK HOSPITAL (51)</c:v>
                </c:pt>
              </c:strCache>
            </c:strRef>
          </c:cat>
          <c:val>
            <c:numRef>
              <c:f>Sheet1!$G$2:$G$3</c:f>
              <c:numCache>
                <c:formatCode>0.0;;</c:formatCode>
                <c:ptCount val="2"/>
                <c:pt idx="0">
                  <c:v>8.1934693765565179</c:v>
                </c:pt>
                <c:pt idx="1">
                  <c:v>8.1795030271897478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NORTHWICK PARK HOSPITAL (51)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NORTHWICK PARK HOSPITAL (51)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c:v>
                </c:pt>
                <c:pt idx="1">
                  <c:v>NORTHWICK PARK HOSPITAL (51)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1.8065306234434821</c:v>
                </c:pt>
                <c:pt idx="1">
                  <c:v>1.8204969728102522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NORTHWICK PARK HOSPITAL (55)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NORTHWICK PARK HOSPITAL (55)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NORTHWICK PARK HOSPITAL (55)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NORTHWICK PARK HOSPITAL (55)</c:v>
                </c:pt>
              </c:strCache>
            </c:strRef>
          </c:cat>
          <c:val>
            <c:numRef>
              <c:f>Sheet1!$G$2:$G$3</c:f>
              <c:numCache>
                <c:formatCode>0.0;;</c:formatCode>
                <c:ptCount val="2"/>
                <c:pt idx="0">
                  <c:v>8.4612934543197582</c:v>
                </c:pt>
                <c:pt idx="1">
                  <c:v>8.4518683781859014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NORTHWICK PARK HOSPITAL (55)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NORTHWICK PARK HOSPITAL (55)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NORTHWICK PARK HOSPITAL (55)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1.5387065456802418</c:v>
                </c:pt>
                <c:pt idx="1">
                  <c:v>1.5481316218140986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NORTHWICK PARK HOSPITAL (52)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NORTHWICK PARK HOSPITAL (52)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NORTHWICK PARK HOSPITAL (52)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NORTHWICK PARK HOSPITAL (52)</c:v>
                </c:pt>
              </c:strCache>
            </c:strRef>
          </c:cat>
          <c:val>
            <c:numRef>
              <c:f>Sheet1!$G$2:$G$3</c:f>
              <c:numCache>
                <c:formatCode>0.0;;</c:formatCode>
                <c:ptCount val="2"/>
                <c:pt idx="0">
                  <c:v>8.0011337842382719</c:v>
                </c:pt>
                <c:pt idx="1">
                  <c:v>8.001159275885291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NORTHWICK PARK HOSPITAL (52)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NORTHWICK PARK HOSPITAL (52)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NORTHWICK PARK HOSPITAL (52)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1.9988662157617281</c:v>
                </c:pt>
                <c:pt idx="1">
                  <c:v>1.998840724114709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NORTHWICK PARK HOSPITAL (65)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NORTHWICK PARK HOSPITAL (65)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NORTHWICK PARK HOSPITAL (65)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NORTHWICK PARK HOSPITAL (65)</c:v>
                </c:pt>
              </c:strCache>
            </c:strRef>
          </c:cat>
          <c:val>
            <c:numRef>
              <c:f>Sheet1!$G$2:$G$3</c:f>
              <c:numCache>
                <c:formatCode>0.0;;</c:formatCode>
                <c:ptCount val="2"/>
                <c:pt idx="0">
                  <c:v>9.2273171070091706</c:v>
                </c:pt>
                <c:pt idx="1">
                  <c:v>9.2261397921708035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NORTHWICK PARK HOSPITAL (65)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NORTHWICK PARK HOSPITAL (65)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NORTHWICK PARK HOSPITAL (65)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0.77268289299082937</c:v>
                </c:pt>
                <c:pt idx="1">
                  <c:v>0.77386020782919651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Sheet1!$G$2:$G$3</c:f>
              <c:numCache>
                <c:formatCode>0.0;;</c:formatCode>
                <c:ptCount val="2"/>
                <c:pt idx="0">
                  <c:v>9.071433928478049</c:v>
                </c:pt>
                <c:pt idx="1">
                  <c:v>9.0693971990562261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0.92856607152195103</c:v>
                </c:pt>
                <c:pt idx="1">
                  <c:v>0.9306028009437739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0.31578947368421051</c:v>
                </c:pt>
                <c:pt idx="1">
                  <c:v>0.68421052631578949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Sheet1!$G$2:$G$3</c:f>
              <c:numCache>
                <c:formatCode>0.0;;</c:formatCode>
                <c:ptCount val="2"/>
                <c:pt idx="0">
                  <c:v>6.9861734265785556</c:v>
                </c:pt>
                <c:pt idx="1">
                  <c:v>6.9925123479639772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3.0138265734214444</c:v>
                </c:pt>
                <c:pt idx="1">
                  <c:v>3.0074876520360228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NORTHWICK PARK HOSPITAL (53)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NORTHWICK PARK HOSPITAL (53)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NORTHWICK PARK HOSPITAL (53)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NORTHWICK PARK HOSPITAL (53)</c:v>
                </c:pt>
              </c:strCache>
            </c:strRef>
          </c:cat>
          <c:val>
            <c:numRef>
              <c:f>Sheet1!$G$2:$G$3</c:f>
              <c:numCache>
                <c:formatCode>0.0;;</c:formatCode>
                <c:ptCount val="2"/>
                <c:pt idx="0">
                  <c:v>8.7562435250032475</c:v>
                </c:pt>
                <c:pt idx="1">
                  <c:v>8.741229855622823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NORTHWICK PARK HOSPITAL (53)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NORTHWICK PARK HOSPITAL (53)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NORTHWICK PARK HOSPITAL (53)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1.2437564749967525</c:v>
                </c:pt>
                <c:pt idx="1">
                  <c:v>1.258770144377177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Sheet1!$G$2:$G$3</c:f>
              <c:numCache>
                <c:formatCode>0.0;;</c:formatCode>
                <c:ptCount val="2"/>
                <c:pt idx="0">
                  <c:v>8.8883132461553611</c:v>
                </c:pt>
                <c:pt idx="1">
                  <c:v>8.8858401750418672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1.1116867538446389</c:v>
                </c:pt>
                <c:pt idx="1">
                  <c:v>1.1141598249581328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Sheet1!$G$2:$G$3</c:f>
              <c:numCache>
                <c:formatCode>0.0;;</c:formatCode>
                <c:ptCount val="2"/>
                <c:pt idx="0">
                  <c:v>8.7788191673575184</c:v>
                </c:pt>
                <c:pt idx="1">
                  <c:v>8.7767337905433713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1.2211808326424816</c:v>
                </c:pt>
                <c:pt idx="1">
                  <c:v>1.2232662094566287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Sheet1!$H$2:$H$3</c:f>
              <c:numCache>
                <c:formatCode>0.0;;</c:formatCode>
                <c:ptCount val="2"/>
                <c:pt idx="0">
                  <c:v>9.5791251568118074</c:v>
                </c:pt>
                <c:pt idx="1">
                  <c:v>9.5812475760870193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0.42087484318819257</c:v>
                </c:pt>
                <c:pt idx="1">
                  <c:v>0.41875242391298073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Sheet1!$G$2:$G$3</c:f>
              <c:numCache>
                <c:formatCode>0.0;;</c:formatCode>
                <c:ptCount val="2"/>
                <c:pt idx="0">
                  <c:v>8.6566369399742449</c:v>
                </c:pt>
                <c:pt idx="1">
                  <c:v>8.6580728648767682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1.3433630600257551</c:v>
                </c:pt>
                <c:pt idx="1">
                  <c:v>1.3419271351232318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Sheet1!$G$2:$G$3</c:f>
              <c:numCache>
                <c:formatCode>0.0;;</c:formatCode>
                <c:ptCount val="2"/>
                <c:pt idx="0">
                  <c:v>9.4296545605233639</c:v>
                </c:pt>
                <c:pt idx="1">
                  <c:v>9.426720542732431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0.57034543947663607</c:v>
                </c:pt>
                <c:pt idx="1">
                  <c:v>0.57327945726756901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Sheet1!$G$2:$G$3</c:f>
              <c:numCache>
                <c:formatCode>0.0;;</c:formatCode>
                <c:ptCount val="2"/>
                <c:pt idx="0">
                  <c:v>8.7930055601713466</c:v>
                </c:pt>
                <c:pt idx="1">
                  <c:v>8.7883783207788717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c:v>
                </c:pt>
                <c:pt idx="1">
                  <c:v>NORTHWICK PARK HOSPITAL (70)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1.2069944398286534</c:v>
                </c:pt>
                <c:pt idx="1">
                  <c:v>1.2116216792211283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Sheet1!$G$2:$G$3</c:f>
              <c:numCache>
                <c:formatCode>0.0;;</c:formatCode>
                <c:ptCount val="2"/>
                <c:pt idx="0">
                  <c:v>7.1138490770684744</c:v>
                </c:pt>
                <c:pt idx="1">
                  <c:v>7.106158200854467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NORTHWICK PARK HOSPITAL (64)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2.8861509229315256</c:v>
                </c:pt>
                <c:pt idx="1">
                  <c:v>2.893841799145533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Sheet1!$G$2:$G$3</c:f>
              <c:numCache>
                <c:formatCode>0.0;;</c:formatCode>
                <c:ptCount val="2"/>
                <c:pt idx="0">
                  <c:v>8.0147822375908078</c:v>
                </c:pt>
                <c:pt idx="1">
                  <c:v>8.0119925497451288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NORTHWICK PARK HOSPITAL (68)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1.9852177624091922</c:v>
                </c:pt>
                <c:pt idx="1">
                  <c:v>1.9880074502548712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3</c:v>
                </c:pt>
                <c:pt idx="3" formatCode="0">
                  <c:v>52</c:v>
                </c:pt>
                <c:pt idx="5"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Sheet1!$G$2:$G$3</c:f>
              <c:numCache>
                <c:formatCode>0.0;;</c:formatCode>
                <c:ptCount val="2"/>
                <c:pt idx="0">
                  <c:v>8.908996387460995</c:v>
                </c:pt>
                <c:pt idx="1">
                  <c:v>8.9062670921266314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1.091003612539005</c:v>
                </c:pt>
                <c:pt idx="1">
                  <c:v>1.0937329078733686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Sheet1!$G$2:$G$3</c:f>
              <c:numCache>
                <c:formatCode>0.0;;</c:formatCode>
                <c:ptCount val="2"/>
                <c:pt idx="0">
                  <c:v>7.1859450405740111</c:v>
                </c:pt>
                <c:pt idx="1">
                  <c:v>7.1901923890604502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2.8140549594259889</c:v>
                </c:pt>
                <c:pt idx="1">
                  <c:v>2.8098076109395498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Sheet1!$G$2:$G$3</c:f>
              <c:numCache>
                <c:formatCode>0.0;;</c:formatCode>
                <c:ptCount val="2"/>
                <c:pt idx="0">
                  <c:v>7.7044965364654736</c:v>
                </c:pt>
                <c:pt idx="1">
                  <c:v>7.7039543939197133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2.2955034635345264</c:v>
                </c:pt>
                <c:pt idx="1">
                  <c:v>2.2960456060802867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Sheet1!$G$2:$G$3</c:f>
              <c:numCache>
                <c:formatCode>0.0;;</c:formatCode>
                <c:ptCount val="2"/>
                <c:pt idx="0">
                  <c:v>0</c:v>
                </c:pt>
                <c:pt idx="1">
                  <c:v>8.1947101859516671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Sheet1!$H$2:$H$3</c:f>
              <c:numCache>
                <c:formatCode>0.0;;</c:formatCode>
                <c:ptCount val="2"/>
                <c:pt idx="0">
                  <c:v>8.1990442332772062</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NORTHWICK PARK HOSPITAL (69)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1.8009557667227938</c:v>
                </c:pt>
                <c:pt idx="1">
                  <c:v>1.8052898140483329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Sheet1!$G$2:$G$3</c:f>
              <c:numCache>
                <c:formatCode>0.0;;</c:formatCode>
                <c:ptCount val="2"/>
                <c:pt idx="0">
                  <c:v>8.461957887931753</c:v>
                </c:pt>
                <c:pt idx="1">
                  <c:v>8.4610226271445299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NORTHWICK PARK HOSPITAL (71)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1.538042112068247</c:v>
                </c:pt>
                <c:pt idx="1">
                  <c:v>1.5389773728554701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Sheet1!$G$2:$G$3</c:f>
              <c:numCache>
                <c:formatCode>0.0;;</c:formatCode>
                <c:ptCount val="2"/>
                <c:pt idx="0">
                  <c:v>9.110568020280013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(66)</c:v>
                </c:pt>
                <c:pt idx="1">
                  <c:v>NORTHWICK PARK HOSPITAL (66)</c:v>
                </c:pt>
              </c:strCache>
            </c:strRef>
          </c:cat>
          <c:val>
            <c:numRef>
              <c:f>Sheet1!$J$2:$J$3</c:f>
              <c:numCache>
                <c:formatCode>0.0;;</c:formatCode>
                <c:ptCount val="2"/>
                <c:pt idx="0">
                  <c:v>0</c:v>
                </c:pt>
                <c:pt idx="1">
                  <c:v>9.1119846579955848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0.889431979719987</c:v>
                </c:pt>
                <c:pt idx="1">
                  <c:v>0.88801534200441523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NORTHWICK PARK HOSPITAL (67)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NORTHWICK PARK HOSPITAL (67)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NORTHWICK PARK HOSPITAL (67)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NORTHWICK PARK HOSPITAL (67)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NORTHWICK PARK HOSPITAL (67)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NORTHWICK PARK HOSPITAL (67)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c:v>
                </c:pt>
                <c:pt idx="1">
                  <c:v>NORTHWICK PARK HOSPITAL (67)</c:v>
                </c:pt>
              </c:strCache>
            </c:strRef>
          </c:cat>
          <c:val>
            <c:numRef>
              <c:f>Sheet1!$J$2:$J$3</c:f>
              <c:numCache>
                <c:formatCode>0.0;;</c:formatCode>
                <c:ptCount val="2"/>
                <c:pt idx="0">
                  <c:v>9.0929168131884808</c:v>
                </c:pt>
                <c:pt idx="1">
                  <c:v>9.0926663731154083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0.90708318681151923</c:v>
                </c:pt>
                <c:pt idx="1">
                  <c:v>0.90733362688459174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1">
                  <c:v>5.5286739125017563</c:v>
                </c:pt>
                <c:pt idx="2">
                  <c:v>6.3369743819012569</c:v>
                </c:pt>
                <c:pt idx="3">
                  <c:v>7.2303378022768277</c:v>
                </c:pt>
                <c:pt idx="4">
                  <c:v>6.6545744343930124</c:v>
                </c:pt>
                <c:pt idx="5">
                  <c:v>7.3523329284961791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7.2949409118910546</c:v>
                </c:pt>
                <c:pt idx="1">
                  <c:v>7.837209112195505</c:v>
                </c:pt>
                <c:pt idx="2">
                  <c:v>7.8564282087603976</c:v>
                </c:pt>
                <c:pt idx="3">
                  <c:v>6.7899091837412797</c:v>
                </c:pt>
                <c:pt idx="4">
                  <c:v>7.0372928874051608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2">
                  <c:v>8.8780411722136581</c:v>
                </c:pt>
                <c:pt idx="3">
                  <c:v>8.6038295419493984</c:v>
                </c:pt>
                <c:pt idx="5">
                  <c:v>8.5168915113911901</c:v>
                </c:pt>
                <c:pt idx="6">
                  <c:v>9.036125825655569</c:v>
                </c:pt>
                <c:pt idx="7">
                  <c:v>9.3664388876008431</c:v>
                </c:pt>
                <c:pt idx="8">
                  <c:v>8.5070016444654186</c:v>
                </c:pt>
                <c:pt idx="9">
                  <c:v>8.4008020696722454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31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1">
                  <c:v>8.1717007044780257</c:v>
                </c:pt>
                <c:pt idx="2">
                  <c:v>8.7454271142117808</c:v>
                </c:pt>
                <c:pt idx="3">
                  <c:v>9.298602867761451</c:v>
                </c:pt>
                <c:pt idx="4">
                  <c:v>8.7743376539153051</c:v>
                </c:pt>
                <c:pt idx="5">
                  <c:v>8.4569959951189553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2">
                  <c:v>9.1631764224631365</c:v>
                </c:pt>
                <c:pt idx="3">
                  <c:v>8.880715537136151</c:v>
                </c:pt>
                <c:pt idx="5">
                  <c:v>9.0284709668005725</c:v>
                </c:pt>
                <c:pt idx="6">
                  <c:v>9.2933625581442669</c:v>
                </c:pt>
                <c:pt idx="7">
                  <c:v>9.216113472782812</c:v>
                </c:pt>
                <c:pt idx="8">
                  <c:v>9.0185135357164583</c:v>
                </c:pt>
                <c:pt idx="9">
                  <c:v>8.7646585059293365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2">
                  <c:v>7.9327618826640771</c:v>
                </c:pt>
                <c:pt idx="3">
                  <c:v>7.2906194699492346</c:v>
                </c:pt>
                <c:pt idx="5">
                  <c:v>8.1815507524574986</c:v>
                </c:pt>
                <c:pt idx="6">
                  <c:v>8.4833596813195484</c:v>
                </c:pt>
                <c:pt idx="7">
                  <c:v>8.7618355315762297</c:v>
                </c:pt>
                <c:pt idx="8">
                  <c:v>7.5936466019741644</c:v>
                </c:pt>
                <c:pt idx="9">
                  <c:v>8.3020539748468458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8.7048110144121313</c:v>
                </c:pt>
                <c:pt idx="1">
                  <c:v>9.2113054382511326</c:v>
                </c:pt>
                <c:pt idx="2">
                  <c:v>9.3434891293080238</c:v>
                </c:pt>
                <c:pt idx="3">
                  <c:v>9.1369501910549253</c:v>
                </c:pt>
                <c:pt idx="4">
                  <c:v>8.602754731751153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1">
                  <c:v>8.8010632603283074</c:v>
                </c:pt>
                <c:pt idx="2">
                  <c:v>8.7036766543800148</c:v>
                </c:pt>
                <c:pt idx="3">
                  <c:v>8.4611747428862518</c:v>
                </c:pt>
                <c:pt idx="4">
                  <c:v>8.3111289023260024</c:v>
                </c:pt>
                <c:pt idx="5">
                  <c:v>8.7650552287601045</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2">
                  <c:v>8.8322682598524764</c:v>
                </c:pt>
                <c:pt idx="3">
                  <c:v>8.9779466317913084</c:v>
                </c:pt>
                <c:pt idx="5">
                  <c:v>9.4010538955699801</c:v>
                </c:pt>
                <c:pt idx="6">
                  <c:v>9.2703677613931994</c:v>
                </c:pt>
                <c:pt idx="7">
                  <c:v>9.3016210652458451</c:v>
                </c:pt>
                <c:pt idx="8">
                  <c:v>8.8508148544273606</c:v>
                </c:pt>
                <c:pt idx="9">
                  <c:v>9.4376328612731282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8.1317107730114699</c:v>
                </c:pt>
                <c:pt idx="1">
                  <c:v>8.3318564458534023</c:v>
                </c:pt>
                <c:pt idx="2">
                  <c:v>7.4955491045190961</c:v>
                </c:pt>
                <c:pt idx="3">
                  <c:v>8.4500556308810122</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1">
                  <c:v>5.9608248794111196</c:v>
                </c:pt>
                <c:pt idx="2">
                  <c:v>7.1811549821162437</c:v>
                </c:pt>
                <c:pt idx="3">
                  <c:v>7.547247453968005</c:v>
                </c:pt>
                <c:pt idx="4">
                  <c:v>7.97042950922744</c:v>
                </c:pt>
                <c:pt idx="5">
                  <c:v>8.1976136579017318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8.2055885146922751</c:v>
                </c:pt>
                <c:pt idx="1">
                  <c:v>8.4414109908087074</c:v>
                </c:pt>
                <c:pt idx="2">
                  <c:v>8.6965208662385027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8.8384518288873242</c:v>
                </c:pt>
                <c:pt idx="1">
                  <c:v>8.8241461759997062</c:v>
                </c:pt>
                <c:pt idx="2">
                  <c:v>8.9914750656965872</c:v>
                </c:pt>
                <c:pt idx="3">
                  <c:v>8.9557294258227174</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9.110568020280013</c:v>
                </c:pt>
                <c:pt idx="1">
                  <c:v>9.0929168131884808</c:v>
                </c:pt>
                <c:pt idx="2">
                  <c:v>7.1859450405740111</c:v>
                </c:pt>
                <c:pt idx="3">
                  <c:v>8.1976136579017318</c:v>
                </c:pt>
                <c:pt idx="4">
                  <c:v>8.2695886813159785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7.8136688224618638</c:v>
                </c:pt>
                <c:pt idx="2">
                  <c:v>6.2372960590447173</c:v>
                </c:pt>
                <c:pt idx="3">
                  <c:v>7.3313148272089039</c:v>
                </c:pt>
                <c:pt idx="4">
                  <c:v>7.4474176619364432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7.5059883375285414</c:v>
                </c:pt>
                <c:pt idx="1">
                  <c:v>8.6799971842268064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1">
                  <c:v>9.0516961761141932</c:v>
                </c:pt>
                <c:pt idx="2">
                  <c:v>8.1979647767467956</c:v>
                </c:pt>
                <c:pt idx="3">
                  <c:v>8.0934884057645249</c:v>
                </c:pt>
                <c:pt idx="4">
                  <c:v>8.9307139036954304</c:v>
                </c:pt>
                <c:pt idx="5">
                  <c:v>8.2460815891297159</c:v>
                </c:pt>
                <c:pt idx="6">
                  <c:v>8.7811222394868533</c:v>
                </c:pt>
                <c:pt idx="7">
                  <c:v>9.1257436728109589</c:v>
                </c:pt>
                <c:pt idx="8">
                  <c:v>7.8777046590508659</c:v>
                </c:pt>
                <c:pt idx="9">
                  <c:v>8.1934693765565179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8.4400824574434612</c:v>
                </c:pt>
                <c:pt idx="1">
                  <c:v>7.0438911828100599</c:v>
                </c:pt>
                <c:pt idx="2">
                  <c:v>8.0011337842382719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8.4585521981052327</c:v>
                </c:pt>
                <c:pt idx="1">
                  <c:v>8.4612934543197582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1">
                  <c:v>9.3644512845842858</c:v>
                </c:pt>
                <c:pt idx="2">
                  <c:v>9.2127054157929589</c:v>
                </c:pt>
                <c:pt idx="3">
                  <c:v>9.5409026678463729</c:v>
                </c:pt>
                <c:pt idx="4">
                  <c:v>9.6643883797348256</c:v>
                </c:pt>
                <c:pt idx="5">
                  <c:v>8.1597215561398801</c:v>
                </c:pt>
                <c:pt idx="6">
                  <c:v>9.1113004758255727</c:v>
                </c:pt>
                <c:pt idx="7">
                  <c:v>9.290044751285917</c:v>
                </c:pt>
                <c:pt idx="8">
                  <c:v>9.1337538516287324</c:v>
                </c:pt>
                <c:pt idx="9">
                  <c:v>9.2273171070091706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6.8220753641349701</c:v>
                </c:pt>
                <c:pt idx="1">
                  <c:v>6.8339712973203737</c:v>
                </c:pt>
                <c:pt idx="2">
                  <c:v>6.45649103001257</c:v>
                </c:pt>
                <c:pt idx="3">
                  <c:v>6.8431774056119732</c:v>
                </c:pt>
                <c:pt idx="4">
                  <c:v>6.0261144236720368</c:v>
                </c:pt>
                <c:pt idx="5">
                  <c:v>6.7720190184431219</c:v>
                </c:pt>
                <c:pt idx="6">
                  <c:v>5.3397702423815643</c:v>
                </c:pt>
                <c:pt idx="7">
                  <c:v>6.9861734265785556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1">
                  <c:v>9.0534945644340148</c:v>
                </c:pt>
                <c:pt idx="2">
                  <c:v>8.5663369836561252</c:v>
                </c:pt>
                <c:pt idx="3">
                  <c:v>8.8816449117873173</c:v>
                </c:pt>
                <c:pt idx="4">
                  <c:v>8.9496191204215094</c:v>
                </c:pt>
                <c:pt idx="5">
                  <c:v>8.53741423429077</c:v>
                </c:pt>
                <c:pt idx="6">
                  <c:v>8.8939181789328003</c:v>
                </c:pt>
                <c:pt idx="7">
                  <c:v>9.0565645824080505</c:v>
                </c:pt>
                <c:pt idx="8">
                  <c:v>8.2848089421125017</c:v>
                </c:pt>
                <c:pt idx="9">
                  <c:v>9.071433928478049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8.2424219630708802</c:v>
                </c:pt>
                <c:pt idx="1">
                  <c:v>8.2255025641142989</c:v>
                </c:pt>
                <c:pt idx="2">
                  <c:v>8.2657056369370654</c:v>
                </c:pt>
                <c:pt idx="3">
                  <c:v>9.0604099342437152</c:v>
                </c:pt>
                <c:pt idx="4">
                  <c:v>7.1986525432786141</c:v>
                </c:pt>
                <c:pt idx="5">
                  <c:v>8.8883132461553611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1">
                  <c:v>7.0074948697869397</c:v>
                </c:pt>
                <c:pt idx="2">
                  <c:v>6.292997555141322</c:v>
                </c:pt>
                <c:pt idx="3">
                  <c:v>7.6914658834417926</c:v>
                </c:pt>
                <c:pt idx="4">
                  <c:v>7.271843795759751</c:v>
                </c:pt>
                <c:pt idx="5">
                  <c:v>7.9150961157680424</c:v>
                </c:pt>
                <c:pt idx="6">
                  <c:v>8.0625212018336594</c:v>
                </c:pt>
                <c:pt idx="7">
                  <c:v>8.0537026126780962</c:v>
                </c:pt>
                <c:pt idx="8">
                  <c:v>6.6186778131707609</c:v>
                </c:pt>
                <c:pt idx="9">
                  <c:v>8.7562435250032475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4.5287036942013632</c:v>
                </c:pt>
                <c:pt idx="1">
                  <c:v>4.7808252298692908</c:v>
                </c:pt>
                <c:pt idx="2">
                  <c:v>6.9861734265785556</c:v>
                </c:pt>
                <c:pt idx="3">
                  <c:v>8.4612934543197582</c:v>
                </c:pt>
                <c:pt idx="4">
                  <c:v>8.4008020696722454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6.1530225076975773</c:v>
                </c:pt>
                <c:pt idx="2">
                  <c:v>7.7317462553218341</c:v>
                </c:pt>
                <c:pt idx="3">
                  <c:v>9.1258539919523542</c:v>
                </c:pt>
                <c:pt idx="4">
                  <c:v>8.9697425804140813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1">
                  <c:v>9.3039410754463141</c:v>
                </c:pt>
                <c:pt idx="2">
                  <c:v>8.9934845396945153</c:v>
                </c:pt>
                <c:pt idx="3">
                  <c:v>8.7521740583129173</c:v>
                </c:pt>
                <c:pt idx="4">
                  <c:v>9.1314806489457556</c:v>
                </c:pt>
                <c:pt idx="5">
                  <c:v>9.2046234990565914</c:v>
                </c:pt>
                <c:pt idx="6">
                  <c:v>8.8253938555742693</c:v>
                </c:pt>
                <c:pt idx="7">
                  <c:v>9.6926969843745905</c:v>
                </c:pt>
                <c:pt idx="8">
                  <c:v>8.7165424237175948</c:v>
                </c:pt>
                <c:pt idx="9">
                  <c:v>9.5791251568118074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7.803352511149197</c:v>
                </c:pt>
                <c:pt idx="1">
                  <c:v>8.7788191673575184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1">
                  <c:v>9.2102623079849053</c:v>
                </c:pt>
                <c:pt idx="2">
                  <c:v>9.1355080936186628</c:v>
                </c:pt>
                <c:pt idx="3">
                  <c:v>8.62813579500739</c:v>
                </c:pt>
                <c:pt idx="4">
                  <c:v>8.9509975285655639</c:v>
                </c:pt>
                <c:pt idx="5">
                  <c:v>9.0635561358146735</c:v>
                </c:pt>
                <c:pt idx="6">
                  <c:v>8.6936593893561707</c:v>
                </c:pt>
                <c:pt idx="7">
                  <c:v>9.4617999156072354</c:v>
                </c:pt>
                <c:pt idx="8">
                  <c:v>8.7370908559021938</c:v>
                </c:pt>
                <c:pt idx="9">
                  <c:v>9.4296545605233639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8.5724909642501643</c:v>
                </c:pt>
                <c:pt idx="1">
                  <c:v>8.2512756433991967</c:v>
                </c:pt>
                <c:pt idx="2">
                  <c:v>8.3144326663540493</c:v>
                </c:pt>
                <c:pt idx="3">
                  <c:v>8.8682362040703406</c:v>
                </c:pt>
                <c:pt idx="4">
                  <c:v>8.1700853706961691</c:v>
                </c:pt>
                <c:pt idx="5">
                  <c:v>8.6566369399742449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7.1844019112941444</c:v>
                </c:pt>
                <c:pt idx="1">
                  <c:v>6.7078715546806906</c:v>
                </c:pt>
                <c:pt idx="2">
                  <c:v>5.7751017520125894</c:v>
                </c:pt>
                <c:pt idx="3">
                  <c:v>7.0494135965577858</c:v>
                </c:pt>
                <c:pt idx="4">
                  <c:v>6.494306919347661</c:v>
                </c:pt>
                <c:pt idx="5">
                  <c:v>7.1138490770684744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1">
                  <c:v>8.4999743595378856</c:v>
                </c:pt>
                <c:pt idx="2">
                  <c:v>8.5581738854500706</c:v>
                </c:pt>
                <c:pt idx="3">
                  <c:v>8.6766863739249693</c:v>
                </c:pt>
                <c:pt idx="4">
                  <c:v>8.6978454581993816</c:v>
                </c:pt>
                <c:pt idx="5">
                  <c:v>8.4491383776661735</c:v>
                </c:pt>
                <c:pt idx="6">
                  <c:v>8.3067520338711045</c:v>
                </c:pt>
                <c:pt idx="7">
                  <c:v>8.9294425741139847</c:v>
                </c:pt>
                <c:pt idx="8">
                  <c:v>7.8963805984566937</c:v>
                </c:pt>
                <c:pt idx="9">
                  <c:v>8.7930055601713466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8.8992116953739782</c:v>
                </c:pt>
                <c:pt idx="1">
                  <c:v>8.1417654309541057</c:v>
                </c:pt>
                <c:pt idx="2">
                  <c:v>8.908996387460995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8.0700770261096633</c:v>
                </c:pt>
                <c:pt idx="1">
                  <c:v>8.3516313082945235</c:v>
                </c:pt>
                <c:pt idx="2">
                  <c:v>7.4745601121371656</c:v>
                </c:pt>
                <c:pt idx="3">
                  <c:v>8.0147822375908078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8.5195986415391616</c:v>
                </c:pt>
                <c:pt idx="1">
                  <c:v>7.2552234799496169</c:v>
                </c:pt>
                <c:pt idx="2">
                  <c:v>7.7364402862281976</c:v>
                </c:pt>
                <c:pt idx="3">
                  <c:v>7.7176295418389858</c:v>
                </c:pt>
                <c:pt idx="4">
                  <c:v>7.3896607156869676</c:v>
                </c:pt>
                <c:pt idx="5">
                  <c:v>7.7044965364654736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6.3555607168977897</c:v>
                </c:pt>
                <c:pt idx="1">
                  <c:v>4.7943405573628484</c:v>
                </c:pt>
                <c:pt idx="2">
                  <c:v>5.4341979182019502</c:v>
                </c:pt>
                <c:pt idx="3">
                  <c:v>7.603302797559647</c:v>
                </c:pt>
                <c:pt idx="4">
                  <c:v>7.9638138153576818</c:v>
                </c:pt>
                <c:pt idx="5">
                  <c:v>6.621403159885519</c:v>
                </c:pt>
                <c:pt idx="6">
                  <c:v>5.7917216449020632</c:v>
                </c:pt>
                <c:pt idx="7">
                  <c:v>7.1859450405740111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1">
                  <c:v>8.1953925300309276</c:v>
                </c:pt>
                <c:pt idx="2">
                  <c:v>8.2577383815818202</c:v>
                </c:pt>
                <c:pt idx="3">
                  <c:v>8.1216547815277149</c:v>
                </c:pt>
                <c:pt idx="4">
                  <c:v>8.8816964390346964</c:v>
                </c:pt>
                <c:pt idx="5">
                  <c:v>7.9005902213073878</c:v>
                </c:pt>
                <c:pt idx="6">
                  <c:v>7.9330085862819129</c:v>
                </c:pt>
                <c:pt idx="7">
                  <c:v>8.1009220356031069</c:v>
                </c:pt>
                <c:pt idx="8">
                  <c:v>7.5646448631337879</c:v>
                </c:pt>
                <c:pt idx="9">
                  <c:v>8.461957887931753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1">
                  <c:v>7.9150223171523333</c:v>
                </c:pt>
                <c:pt idx="2">
                  <c:v>8.0595561330975141</c:v>
                </c:pt>
                <c:pt idx="3">
                  <c:v>7.7017304393403254</c:v>
                </c:pt>
                <c:pt idx="4">
                  <c:v>8.4174544170712053</c:v>
                </c:pt>
                <c:pt idx="5">
                  <c:v>7.5287084321756614</c:v>
                </c:pt>
                <c:pt idx="6">
                  <c:v>8.0269077745949282</c:v>
                </c:pt>
                <c:pt idx="7">
                  <c:v>7.8020269491618608</c:v>
                </c:pt>
                <c:pt idx="8">
                  <c:v>7.4151928625591186</c:v>
                </c:pt>
                <c:pt idx="9">
                  <c:v>8.1990442332772062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8.2864494892035072</c:v>
                </c:pt>
                <c:pt idx="1">
                  <c:v>7.382606092569441</c:v>
                </c:pt>
                <c:pt idx="2">
                  <c:v>9.0929168131884808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5.1037314821989828</c:v>
                </c:pt>
                <c:pt idx="1">
                  <c:v>3.4976722946678449</c:v>
                </c:pt>
                <c:pt idx="2">
                  <c:v>5.0814439002598473</c:v>
                </c:pt>
                <c:pt idx="3">
                  <c:v>9.0414029504123974</c:v>
                </c:pt>
                <c:pt idx="4">
                  <c:v>2.3737820498883671</c:v>
                </c:pt>
                <c:pt idx="5">
                  <c:v>2.752921336357351</c:v>
                </c:pt>
                <c:pt idx="6">
                  <c:v>8.8496757172905944</c:v>
                </c:pt>
                <c:pt idx="7">
                  <c:v>7.9426482046389779</c:v>
                </c:pt>
                <c:pt idx="8">
                  <c:v>9.110568020280013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1">
                  <c:v>8.2695886813159785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2">
                  <c:v>8.5375450652916864</c:v>
                </c:pt>
                <c:pt idx="3">
                  <c:v>8.4473508051867192</c:v>
                </c:pt>
                <c:pt idx="5">
                  <c:v>9.1382576433360239</c:v>
                </c:pt>
                <c:pt idx="6">
                  <c:v>8.651982374743568</c:v>
                </c:pt>
                <c:pt idx="7">
                  <c:v>8.884861412132592</c:v>
                </c:pt>
                <c:pt idx="9">
                  <c:v>9.1478553565471135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1">
                  <c:v>8.1655565079537258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7.7381985113417384</c:v>
                </c:pt>
                <c:pt idx="1">
                  <c:v>8.2740265148172174</c:v>
                </c:pt>
                <c:pt idx="3">
                  <c:v>8.2368941265741284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2">
                  <c:v>7.7984308787620504</c:v>
                </c:pt>
                <c:pt idx="3">
                  <c:v>8.2173142003995636</c:v>
                </c:pt>
                <c:pt idx="5">
                  <c:v>7.3426157476681677</c:v>
                </c:pt>
                <c:pt idx="6">
                  <c:v>8.3709279098052303</c:v>
                </c:pt>
                <c:pt idx="7">
                  <c:v>7.35409549365031</c:v>
                </c:pt>
                <c:pt idx="9">
                  <c:v>7.8028281763748613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2">
                  <c:v>4.6674812450658152</c:v>
                </c:pt>
                <c:pt idx="3">
                  <c:v>5.2079860078567792</c:v>
                </c:pt>
                <c:pt idx="5">
                  <c:v>3.473235200499023</c:v>
                </c:pt>
                <c:pt idx="6">
                  <c:v>4.5225073903071777</c:v>
                </c:pt>
                <c:pt idx="7">
                  <c:v>3.88888975207314</c:v>
                </c:pt>
                <c:pt idx="9">
                  <c:v>4.7808252298692908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7.9347023678145074</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1">
                  <c:v>8.1016756632482139</c:v>
                </c:pt>
                <c:pt idx="2">
                  <c:v>7.7802878598724767</c:v>
                </c:pt>
                <c:pt idx="3">
                  <c:v>8.5026747328867458</c:v>
                </c:pt>
                <c:pt idx="5">
                  <c:v>8.2677115257537626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2">
                  <c:v>9.0606015034257226</c:v>
                </c:pt>
                <c:pt idx="3">
                  <c:v>9.1025482308447412</c:v>
                </c:pt>
                <c:pt idx="5">
                  <c:v>8.9321341885442038</c:v>
                </c:pt>
                <c:pt idx="6">
                  <c:v>8.6237026737310458</c:v>
                </c:pt>
                <c:pt idx="7">
                  <c:v>8.9612546197501217</c:v>
                </c:pt>
                <c:pt idx="9">
                  <c:v>8.4480485862047878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1">
                  <c:v>9.4869281170249202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2">
                  <c:v>8.2640910193418105</c:v>
                </c:pt>
                <c:pt idx="3">
                  <c:v>8.3312406083921982</c:v>
                </c:pt>
                <c:pt idx="5">
                  <c:v>8.0831769296877773</c:v>
                </c:pt>
                <c:pt idx="6">
                  <c:v>7.7749511515987706</c:v>
                </c:pt>
                <c:pt idx="7">
                  <c:v>8.2407125975455013</c:v>
                </c:pt>
                <c:pt idx="9">
                  <c:v>8.3670962056103608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1">
                  <c:v>7.6898264055582741</c:v>
                </c:pt>
                <c:pt idx="2">
                  <c:v>8.3081780025440501</c:v>
                </c:pt>
                <c:pt idx="3">
                  <c:v>8.9224132613092237</c:v>
                </c:pt>
                <c:pt idx="5">
                  <c:v>8.5453389677080054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1">
                  <c:v>7.0117340591195711</c:v>
                </c:pt>
                <c:pt idx="2">
                  <c:v>7.0044191483970444</c:v>
                </c:pt>
                <c:pt idx="3">
                  <c:v>6.234023559781078</c:v>
                </c:pt>
                <c:pt idx="5">
                  <c:v>8.0773495135106153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1">
                  <c:v>7.0122366347646681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1">
                  <c:v>6.4625141820684169</c:v>
                </c:pt>
                <c:pt idx="2">
                  <c:v>6.5925501774430852</c:v>
                </c:pt>
                <c:pt idx="3">
                  <c:v>6.3833054183165894</c:v>
                </c:pt>
                <c:pt idx="5">
                  <c:v>7.5471549281673749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1">
                  <c:v>7.7839570324498828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2">
                  <c:v>4.4545527305458767</c:v>
                </c:pt>
                <c:pt idx="4">
                  <c:v>5.8529511568416552</c:v>
                </c:pt>
                <c:pt idx="5">
                  <c:v>5.2412052623693448</c:v>
                </c:pt>
                <c:pt idx="6">
                  <c:v>6.5131160994557016</c:v>
                </c:pt>
                <c:pt idx="8">
                  <c:v>5.7944572276523347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6.2952361345790431</c:v>
                </c:pt>
                <c:pt idx="1">
                  <c:v>6.0625178439582346</c:v>
                </c:pt>
                <c:pt idx="2">
                  <c:v>7.0468789003022057</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0.4480915295291954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0.19939008004533409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2.081604037701271</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0.19939008004533321</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0.37528356457806389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7.3523329284961791</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0.84057971014492749</c:v>
                </c:pt>
                <c:pt idx="1">
                  <c:v>0</c:v>
                </c:pt>
                <c:pt idx="2">
                  <c:v>1.4492753623188409E-2</c:v>
                </c:pt>
                <c:pt idx="3">
                  <c:v>1.4492753623188409E-2</c:v>
                </c:pt>
                <c:pt idx="4">
                  <c:v>0.13043478260869559</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0.11183613957116911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0.94534882164279921</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0.26355618354901011</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2.7464993909696886</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8.5170718071328366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8.1649373645314256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0.11270170309847849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0.57627571703241731</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0.16066136136828213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1.6772817306195043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0.15561785685911289</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8.4569959951189553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3.1085465734468798E-2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0.39713987037908893</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0.11071962663513979</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1.122416595022683</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8.7646585059293365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0.19780926877461091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0.12209138396904429</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1.274616659869519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8.7006060211155756E-2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8.4008020696722454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0.79445386131384232</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0.63542774373012278</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0.17715250415993911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1.8494469126266386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0.17715250415993999</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0.21619650744186991</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7.0372928874051608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8.6763792846335566</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8.2191780821917804E-2</c:v>
                </c:pt>
                <c:pt idx="1">
                  <c:v>4.1095890410958902E-2</c:v>
                </c:pt>
                <c:pt idx="2">
                  <c:v>0.54794520547945202</c:v>
                </c:pt>
                <c:pt idx="3">
                  <c:v>0.12328767123287671</c:v>
                </c:pt>
                <c:pt idx="4">
                  <c:v>4.1095890410958902E-2</c:v>
                </c:pt>
                <c:pt idx="5">
                  <c:v>0.16438356164383561</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0.44320711906052068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0.5945833553373312</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0.16576539405015911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1.7305671048805449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0.16576539405015822</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3.6531796296497276E-2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8.3020539748468458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0.57672265223176922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0.181621223993222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1.8229982136734346</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8.602754731751153</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0.38079230214894011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0.23697141914293596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6.606585993408487E-2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0.68971816833480304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6.606585993408487E-2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3.4412035614149517E-2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9.4376328612731282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0.25184122318690871</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0.65817119841486704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0.18349320928401625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1.9156429710521694</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0.18349320928401625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0.64878736733348319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8.1976136579017318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0.3003129285999675</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0.11383721902722854</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1.188444353469766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2.7848148437895404E-2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8.7650552287601045</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0.18578725526857376</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0.12643279541961761</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1.3199403770914735</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0.12643279541961761</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7.4921805816964948E-2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8.4500556308810122</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0.31286186926991988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0.11266422480201044</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1.1761984608212543</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0.11203201942945107</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8.6799971842268064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0.25226233671719456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0.60394302990705828</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0.16837480134234983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1.7578089453682679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5.361086333149423E-2</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8.6965208662385027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0.36262846626354417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0.33904597616540144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9.4523483268874386E-2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0.97343329952006208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8.9557294258227174</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2.777777777777778E-2</c:v>
                </c:pt>
                <c:pt idx="1">
                  <c:v>0</c:v>
                </c:pt>
                <c:pt idx="2">
                  <c:v>0.25</c:v>
                </c:pt>
                <c:pt idx="3">
                  <c:v>0.34722222222222221</c:v>
                </c:pt>
                <c:pt idx="4">
                  <c:v>0</c:v>
                </c:pt>
                <c:pt idx="5">
                  <c:v>0.27777777777777779</c:v>
                </c:pt>
                <c:pt idx="6">
                  <c:v>2.777777777777778E-2</c:v>
                </c:pt>
                <c:pt idx="7">
                  <c:v>0</c:v>
                </c:pt>
                <c:pt idx="8">
                  <c:v>6.9444444444444448E-2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0.13965902343041847</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0.15913629399056717</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1.6613602444026689</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4.3465885846311281E-2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8.4612934543197582</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0.20770029407013713</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0.17062448513472628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1.7812953237512836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0.17062448513472717</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5.8662908899288269E-2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8.1934693765565179</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0.41737474126420349</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0.40333203505554138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0.11244595585105621</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1.0877214826372281</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9.2273171070091706</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0.26324276212141129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0.55451340968952945</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0.15459419278754183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1.6139413547481762</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0.15459419278754183</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0.14809202343336203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8.0011337842382719</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8.5814194344311474</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2.7397260273972601E-2</c:v>
                </c:pt>
                <c:pt idx="2">
                  <c:v>0.27397260273972601</c:v>
                </c:pt>
                <c:pt idx="3">
                  <c:v>0.36986301369863012</c:v>
                </c:pt>
                <c:pt idx="4">
                  <c:v>0.32876712328767121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7.7264994783224239E-2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0.36779204487015882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0.10253767230302913</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1.0704786949980125</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0.10253767230302913</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0.16592025995426418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8.8883132461553611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0.19684075305632298</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0.55853791943482545</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0.15571619601517739</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1.6256549086442975</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0.15571619601517739</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0.2131164648062267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8.7562435250032475</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0.25519108228455423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0.2036921685467119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2.1265172289341594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0.20369216854671279</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0.18081236295301828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6.9861734265785556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7.0892072629424874E-2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0.32058088393055151</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8.9375553608538993E-2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0.93306805043169661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8.9375553608538993E-2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1.3414471854661159E-2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9.071433928478049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0.33727263525017204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0.3209007544291218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8.946473111201847E-2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0.93399905086700841</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8.946473111201847E-2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3.4159651105564848E-2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9.4296545605233639</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0.14862260553874229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0.43859758852421127</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0.12227772849429552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1.276562070173167</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0.12227772849429464</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4.2742713506550345E-2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8.6566369399742449</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0.24040620774873389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0.21318513868182087</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5.9434422780267226E-2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0.62048690892607539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5.9434422780267226E-2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0.1712184332857376</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9.5791251568118074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0.39087570616700962</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0.11680631204087977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1.2194412616616113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0.11680631204088066</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7.084903593437275E-2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8.7788191673575184</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0.45753867658213654</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0.35544456161327709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9.9095286287290918E-2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1.0345406752727513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4.7256560704228789E-2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8.908996387460995</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0.48295677699624928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0.13864826000664454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1.4474680876022932</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0.13864826000664543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9.7863184246632429E-2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8.0147822375908078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0.36725891456490789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0.18290284121583689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1.9094796125030715</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0.18290284121583689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0.24861832575710707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7.1138490770684744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0.50281022649850193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0.38015313187377409</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0.10598385094164975</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1.1064563091659814</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0.10598385094164975</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3.9985056321278023E-2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8.7930055601713466</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8.2924880886194909</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5.018756621882936E-2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0.484707744802507</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0.13513289532090322</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1.4107681809561505</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0.13513289532090411</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0.15916868459590106</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8.1990442332772062</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0.16110649420418177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0.64555836217118578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0.17997684483947474</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1.8789326270665461</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0.17997684483947651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0.29405716813406535</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7.7044965364654736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0.11265628254139415</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0.73427029593057469</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0.20470906871451877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2.1371335218548708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0.20470906871451788</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0.38022189266901663</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7.1859450405740111</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0.720008071964787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0.4541140716226959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0.12660360797276393</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1.3217236358184712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0.12660360797276304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0.4541140716226959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3.7668493221922006E-2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9.0929168131884808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c:v>
                </c:pt>
                <c:pt idx="1">
                  <c:v>0.14285714285714279</c:v>
                </c:pt>
                <c:pt idx="2">
                  <c:v>0.68571428571428572</c:v>
                </c:pt>
                <c:pt idx="3">
                  <c:v>7.1428571428571425E-2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0.79377956279702877</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1.5252972661448041</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0.42524147387657152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4.4394604225960075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0.39199516486857711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9.110568020280013</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0.19299037332216251</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0.45433143149775379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0.12666420628083319</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1.3223562735240542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0.12666420628083408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6.9928515189150886E-2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8.461957887931753</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0.45128764317546288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0.14098918742593991</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1.4719070364550362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0.1409891874259408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7.7943729242967663E-2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8.2695886813159785</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5.6884808978104218E-2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0.27803513420420778</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7.7514116679235912E-2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0.80923633824540531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7.7514116679235912E-2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0.27803513420420778</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5.5230780945212388E-2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9.1478553565471135</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7.7368844842584794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0.1666666666666666</c:v>
                </c:pt>
                <c:pt idx="1">
                  <c:v>0.83333333333333348</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0.35075825946325612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0.7970327477682817</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0.22220677104177078</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2.3198070420551842</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0.22220677104177078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0.1345321532141579</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7.8028281763748613</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1.0005536339264332</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0.29378446850997975</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3.0670680092272047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0.29378446850997975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5.4597127312934646E-2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4.7808252298692908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0.43521331168989352</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0.13531539269403492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1.4126734275395947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0.13531539269403403</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3.5972573330409929E-2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8.1655565079537258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0.25610166809773727</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0.50938107205572436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0.14201163448832865</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1.4825812381651682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0.14201163448833043</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0.17284668373662448</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8.2368941265741284</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0.29328182553180859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0.35960052005069087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0.10025393642751013</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1.0466368177168306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7.3239761954013716E-4</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9.4869281170249202</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0.27760759752713504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0.13787533001659025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1.4393988085900631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0.13787533001658936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0.10414813573138204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8.3670962056103608</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0.10134622627406742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0.14393952470032101</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1.5027081374001625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0.12718486378109617</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8.2677115257537626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0.12301801129765888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0.11945923477598974</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1.2471373971757664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0.11945923477598974</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4.6513526611855482E-2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8.4480485862047878</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0.2612870894181949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0.18487966257277844</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1.9301173459223495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0.18487966257277932</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0.31905652264958739</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7.0122366347646681</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0.54103563885759698</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0.1739200828650036</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1.8157008946825135</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0.17392008286500271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7.0923189753563598E-2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7.5471549281673749</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0.38888888888888901</c:v>
                </c:pt>
                <c:pt idx="1">
                  <c:v>0.58333333333333348</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0.45524791767193573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0.57640264893886251</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0.16069674903478948</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1.6776511728177814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0.14392868125140446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8.5453389677080054</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9.5345494579843759E-2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0.5656397563019322</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0.15769613503665969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1.6463251900373415</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0.1576961350366588</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0.2091615785786658</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8.0773495135106153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0.28765269926685644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0.50700081583890366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0.14134803685112729</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1.4756533733451418</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0.14134803685112729</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0.25190521025098356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7.7839570324498828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0.218261657026801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0.25459478383014744</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2.6579332827291315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0.25459478383014655</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0.65320928690094338</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5.7944572276523347</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7.0972013886647192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0.81797132700001107</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0.23685828397920528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2.4727667503920401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0.23685828397920528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0.36951921157372158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4.5287036942013632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0.28183441793251962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0.11648722532196309</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1.2161100417617767</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0.11648722532196309</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0.29343998588825571</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8.9333159803150615</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4.6758735444456079E-2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0.57726735140784502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0.1609378216181705</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1.6801679362537172</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0.13847884087354778</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7.8295844914777311</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359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R1K | London North West University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0713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R1K | London North West University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0713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R1K | London North West University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London North West University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984465021"/>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978205910"/>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12085787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04266019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23407877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39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380891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694888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7495694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5468642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3639452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8382101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4054218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6202361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2408407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2854265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877263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8658786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18262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4126953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3506557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063989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0987844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6693370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5798532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3463678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1423973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6151254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0619318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6009445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3488410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39960356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0401374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8349131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493665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2155312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8115253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4037414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1171870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8212286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4914640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40070209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852369606"/>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97662124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39368602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77678731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9300137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9571984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1081378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91263656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88571584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687764593"/>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409376036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B5. During your antenatal check-ups, were you given enough time to ask questions or discuss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London North West University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Feeling that healthcare professionals did everything they could to manage their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offered enough time to ask questions or discuss their pregnancy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London North West University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82493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63109453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9630590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157040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60879327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5394290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1368724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5252070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91237571"/>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278106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04664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420149591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5870823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8747088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7438430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4003988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0878917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9523995"/>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43062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05346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9393178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1323509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8717521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7359327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5829447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883743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5957634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5188849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41821019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93140374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9635549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454654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51344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4163069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03521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068867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1845705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77279496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7366858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2139710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83423333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89112978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5648759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380958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6345160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99350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38042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95482082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534950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534385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9464140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6434542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76940754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7385655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76628989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1431064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2942631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7154293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044627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75266748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8140531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4484422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42577587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4850950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48299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2242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049567884"/>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9967987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6924557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9049522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45322143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83176079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3734804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5003391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324185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1214956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75352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81769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00517958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42424003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7675325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91072814"/>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9149323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02204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12436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62643986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5863477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17221021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2242344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5510308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50313184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0423252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60111192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8136604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0770022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45712152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2743437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3717064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5323476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3835932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0675059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0899022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6503153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42137886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9903758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4884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76921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57486933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751157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45547110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7772224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0383989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522716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06646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06168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999222761"/>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42844783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9740784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89974456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5858402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6865953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2967708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2475801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51422487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5215772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4932616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50473397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11797768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1182507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63771142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5648503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8230931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966487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7912650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6145227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2660060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8005721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80694808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5125713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66548560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41075941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403290659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6338298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6077215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9271613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2547361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8775252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2538732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42092585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5213280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7454505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6566998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9356296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41734202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3815069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6389450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463861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5371023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2460344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2640264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6602025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3912343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6356015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9197022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42563652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8486782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77289865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48432660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75238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7376716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3941535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9138380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5822171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7548007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5353519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1123826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57819936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73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32993638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786286539"/>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60704400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53%</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373146868"/>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51378759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8869109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6065991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5144999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6243295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2446692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8320585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4422133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0136016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812480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3981597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42505440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7277432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4121450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41064851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1210560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6086183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9313823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1329302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6075925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9635832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5759739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2619680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6062733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6649087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2289159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8421445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8606497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8525906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7633861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0146383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472761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6051756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6570438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16597</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London North West University Healthcare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2025-11-28T13:33:43Z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